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57E-32E2-493B-BD2F-E0DBB2A5DF9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461AB-9C08-48FF-B59E-558861EDB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14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57E-32E2-493B-BD2F-E0DBB2A5DF9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461AB-9C08-48FF-B59E-558861EDB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96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57E-32E2-493B-BD2F-E0DBB2A5DF9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461AB-9C08-48FF-B59E-558861EDB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222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57E-32E2-493B-BD2F-E0DBB2A5DF9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461AB-9C08-48FF-B59E-558861EDB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25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57E-32E2-493B-BD2F-E0DBB2A5DF9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461AB-9C08-48FF-B59E-558861EDB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484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57E-32E2-493B-BD2F-E0DBB2A5DF9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461AB-9C08-48FF-B59E-558861EDB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792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57E-32E2-493B-BD2F-E0DBB2A5DF9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461AB-9C08-48FF-B59E-558861EDB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941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57E-32E2-493B-BD2F-E0DBB2A5DF9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461AB-9C08-48FF-B59E-558861EDB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4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57E-32E2-493B-BD2F-E0DBB2A5DF9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461AB-9C08-48FF-B59E-558861EDB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622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57E-32E2-493B-BD2F-E0DBB2A5DF9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461AB-9C08-48FF-B59E-558861EDB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682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6957E-32E2-493B-BD2F-E0DBB2A5DF9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461AB-9C08-48FF-B59E-558861EDB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758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6957E-32E2-493B-BD2F-E0DBB2A5DF96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461AB-9C08-48FF-B59E-558861EDB6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407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CC3 Sequences with M13 primers and </a:t>
            </a:r>
            <a:r>
              <a:rPr lang="en-US" smtClean="0"/>
              <a:t>Lac primers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790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CC3-1 with M13 primer forward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26" t="45510" r="64593" b="10380"/>
          <a:stretch/>
        </p:blipFill>
        <p:spPr>
          <a:xfrm>
            <a:off x="1902940" y="2364929"/>
            <a:ext cx="4506097" cy="3294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331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CC3-3 with Lac primer forward to CC3-4 with Lac primer reverse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28" t="43048" r="64356" b="19467"/>
          <a:stretch/>
        </p:blipFill>
        <p:spPr>
          <a:xfrm>
            <a:off x="1828800" y="2653511"/>
            <a:ext cx="4431956" cy="274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418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CC3-3 with Lac primer forward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29" t="40587" r="63331" b="22685"/>
          <a:stretch/>
        </p:blipFill>
        <p:spPr>
          <a:xfrm>
            <a:off x="1565190" y="2526271"/>
            <a:ext cx="4530810" cy="2663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241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CC3-4 with Lac primer reverse to PCR Sequence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26" t="52514" r="63844" b="12084"/>
          <a:stretch/>
        </p:blipFill>
        <p:spPr>
          <a:xfrm>
            <a:off x="1219200" y="2677297"/>
            <a:ext cx="4236540" cy="243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966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43</Words>
  <Application>Microsoft Office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CC3 Sequences with M13 primers and Lac primers</vt:lpstr>
      <vt:lpstr>CC3-1 with M13 primer forward to PCR Sequence</vt:lpstr>
      <vt:lpstr>CC3-3 with Lac primer forward to CC3-4 with Lac primer reverse</vt:lpstr>
      <vt:lpstr>CC3-3 with Lac primer forward to PCR Sequence</vt:lpstr>
      <vt:lpstr>CC3-4 with Lac primer reverse to PCR Sequence</vt:lpstr>
    </vt:vector>
  </TitlesOfParts>
  <Company>LMU-ITS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Weisblatt, Alyssa</dc:creator>
  <cp:lastModifiedBy>Weisblatt, Alyssa</cp:lastModifiedBy>
  <cp:revision>3</cp:revision>
  <dcterms:created xsi:type="dcterms:W3CDTF">2019-06-18T18:34:19Z</dcterms:created>
  <dcterms:modified xsi:type="dcterms:W3CDTF">2019-06-18T18:56:02Z</dcterms:modified>
</cp:coreProperties>
</file>